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B318-F814-475C-928D-A1F91CA690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5594-0A56-4A7E-A663-3E75D2258E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B318-F814-475C-928D-A1F91CA690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5594-0A56-4A7E-A663-3E75D2258E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B318-F814-475C-928D-A1F91CA690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5594-0A56-4A7E-A663-3E75D2258E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B318-F814-475C-928D-A1F91CA690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5594-0A56-4A7E-A663-3E75D2258E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B318-F814-475C-928D-A1F91CA690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5594-0A56-4A7E-A663-3E75D2258E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B318-F814-475C-928D-A1F91CA690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5594-0A56-4A7E-A663-3E75D2258E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B318-F814-475C-928D-A1F91CA690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5594-0A56-4A7E-A663-3E75D2258E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B318-F814-475C-928D-A1F91CA690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5594-0A56-4A7E-A663-3E75D2258E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B318-F814-475C-928D-A1F91CA690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5594-0A56-4A7E-A663-3E75D2258E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B318-F814-475C-928D-A1F91CA690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5594-0A56-4A7E-A663-3E75D2258E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B318-F814-475C-928D-A1F91CA690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35594-0A56-4A7E-A663-3E75D2258E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5B318-F814-475C-928D-A1F91CA6900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35594-0A56-4A7E-A663-3E75D2258E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aco Sig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0"/>
            <a:ext cx="5303258" cy="52216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5257800"/>
            <a:ext cx="57148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Stencil Std" pitchFamily="82" charset="0"/>
              </a:rPr>
              <a:t>The </a:t>
            </a:r>
            <a:r>
              <a:rPr lang="en-US" sz="3200" dirty="0" err="1" smtClean="0">
                <a:latin typeface="Stencil Std" pitchFamily="82" charset="0"/>
              </a:rPr>
              <a:t>texaco</a:t>
            </a:r>
            <a:r>
              <a:rPr lang="en-US" sz="3200" dirty="0" smtClean="0">
                <a:latin typeface="Stencil Std" pitchFamily="82" charset="0"/>
              </a:rPr>
              <a:t> warehouse</a:t>
            </a:r>
          </a:p>
          <a:p>
            <a:pPr algn="ctr"/>
            <a:r>
              <a:rPr lang="en-US" sz="3200" dirty="0" smtClean="0">
                <a:latin typeface="Stencil Std" pitchFamily="82" charset="0"/>
              </a:rPr>
              <a:t>at old </a:t>
            </a:r>
            <a:r>
              <a:rPr lang="en-US" sz="3200" dirty="0" err="1" smtClean="0">
                <a:latin typeface="Stencil Std" pitchFamily="82" charset="0"/>
              </a:rPr>
              <a:t>placerville</a:t>
            </a:r>
            <a:endParaRPr lang="en-US" sz="3200" dirty="0">
              <a:latin typeface="Stencil Std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4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762000"/>
            <a:ext cx="8125097" cy="40077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4953000"/>
            <a:ext cx="56960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Stencil Std" pitchFamily="82" charset="0"/>
              </a:rPr>
              <a:t>A few shots from the road side.</a:t>
            </a:r>
          </a:p>
          <a:p>
            <a:pPr algn="ctr"/>
            <a:r>
              <a:rPr lang="en-US" sz="2000" dirty="0" smtClean="0">
                <a:latin typeface="Stencil Std" pitchFamily="82" charset="0"/>
              </a:rPr>
              <a:t>3 or 4 tanks around the warehouse</a:t>
            </a:r>
          </a:p>
          <a:p>
            <a:pPr algn="ctr"/>
            <a:r>
              <a:rPr lang="en-US" sz="2000" dirty="0" smtClean="0">
                <a:latin typeface="Stencil Std" pitchFamily="82" charset="0"/>
              </a:rPr>
              <a:t>Note the white paint from the</a:t>
            </a:r>
          </a:p>
          <a:p>
            <a:pPr algn="ctr"/>
            <a:r>
              <a:rPr lang="en-US" sz="2000" dirty="0" smtClean="0">
                <a:latin typeface="Stencil Std" pitchFamily="82" charset="0"/>
              </a:rPr>
              <a:t>Texaco sign running down the end</a:t>
            </a:r>
            <a:endParaRPr lang="en-US" sz="2000" dirty="0">
              <a:latin typeface="Stencil Std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4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81000"/>
            <a:ext cx="8207462" cy="396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5029200"/>
            <a:ext cx="4381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tencil Std" pitchFamily="82" charset="0"/>
              </a:rPr>
              <a:t>Only the tank saddles left</a:t>
            </a:r>
            <a:endParaRPr lang="en-US" sz="2000" dirty="0">
              <a:latin typeface="Stencil Std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4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399" y="533400"/>
            <a:ext cx="8038255" cy="3581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45720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Stencil Std" pitchFamily="82" charset="0"/>
              </a:rPr>
              <a:t>A good shot of the front again. Dang, still on the roadside</a:t>
            </a:r>
            <a:endParaRPr lang="en-US" sz="2000" dirty="0">
              <a:latin typeface="Stencil Std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4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04800"/>
            <a:ext cx="7924800" cy="49549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54864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Stencil Std" pitchFamily="82" charset="0"/>
              </a:rPr>
              <a:t>Here’s the model. Sign running on it too</a:t>
            </a:r>
            <a:endParaRPr lang="en-US" sz="2000" dirty="0">
              <a:latin typeface="Stencil Std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4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7977516" cy="464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54102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Stencil Std" pitchFamily="82" charset="0"/>
              </a:rPr>
              <a:t>Right front. Grandtline kit.</a:t>
            </a:r>
            <a:endParaRPr lang="en-US" sz="2000" dirty="0">
              <a:latin typeface="Stencil Std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456.jpg"/>
          <p:cNvPicPr>
            <a:picLocks noChangeAspect="1"/>
          </p:cNvPicPr>
          <p:nvPr/>
        </p:nvPicPr>
        <p:blipFill>
          <a:blip r:embed="rId2" cstate="print"/>
          <a:srcRect l="3670" t="14679" r="11009" b="14373"/>
          <a:stretch>
            <a:fillRect/>
          </a:stretch>
        </p:blipFill>
        <p:spPr>
          <a:xfrm>
            <a:off x="457199" y="457200"/>
            <a:ext cx="7941879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57912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Stencil Std" pitchFamily="82" charset="0"/>
              </a:rPr>
              <a:t>Yup! Sign still running</a:t>
            </a:r>
            <a:endParaRPr lang="en-US" sz="2000" dirty="0">
              <a:latin typeface="Stencil Std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457.jpg"/>
          <p:cNvPicPr>
            <a:picLocks noChangeAspect="1"/>
          </p:cNvPicPr>
          <p:nvPr/>
        </p:nvPicPr>
        <p:blipFill>
          <a:blip r:embed="rId2" cstate="print"/>
          <a:srcRect t="9929" b="8158"/>
          <a:stretch>
            <a:fillRect/>
          </a:stretch>
        </p:blipFill>
        <p:spPr>
          <a:xfrm>
            <a:off x="685800" y="381000"/>
            <a:ext cx="7766685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56388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Stencil Std" pitchFamily="82" charset="0"/>
              </a:rPr>
              <a:t>Here it is just sitting in approximate position in old </a:t>
            </a:r>
            <a:r>
              <a:rPr lang="en-US" sz="2000" dirty="0" err="1" smtClean="0">
                <a:latin typeface="Stencil Std" pitchFamily="82" charset="0"/>
              </a:rPr>
              <a:t>placerville</a:t>
            </a:r>
            <a:r>
              <a:rPr lang="en-US" sz="2000" dirty="0" smtClean="0">
                <a:latin typeface="Stencil Std" pitchFamily="82" charset="0"/>
              </a:rPr>
              <a:t>. Just a blank back wall, </a:t>
            </a:r>
            <a:r>
              <a:rPr lang="en-US" sz="2000" dirty="0" smtClean="0">
                <a:latin typeface="Stencil Std" pitchFamily="82" charset="0"/>
              </a:rPr>
              <a:t>Oh well!</a:t>
            </a:r>
            <a:endParaRPr lang="en-US" sz="2000" dirty="0" smtClean="0">
              <a:latin typeface="Stencil Std" pitchFamily="82" charset="0"/>
            </a:endParaRPr>
          </a:p>
          <a:p>
            <a:pPr algn="ctr"/>
            <a:r>
              <a:rPr lang="en-US" sz="2000" dirty="0" smtClean="0">
                <a:latin typeface="Stencil Std" pitchFamily="82" charset="0"/>
              </a:rPr>
              <a:t>But, the signs still shows. </a:t>
            </a:r>
            <a:r>
              <a:rPr lang="en-US" sz="2000" smtClean="0">
                <a:latin typeface="Stencil Std" pitchFamily="82" charset="0"/>
              </a:rPr>
              <a:t>Tanks to come!</a:t>
            </a:r>
            <a:endParaRPr lang="en-US" sz="2000" dirty="0">
              <a:latin typeface="Stencil Std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104</Words>
  <Application>Microsoft Office PowerPoint</Application>
  <PresentationFormat>On-screen Show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`Bob</dc:creator>
  <cp:lastModifiedBy>`Bob</cp:lastModifiedBy>
  <cp:revision>2</cp:revision>
  <dcterms:created xsi:type="dcterms:W3CDTF">2020-04-30T20:43:39Z</dcterms:created>
  <dcterms:modified xsi:type="dcterms:W3CDTF">2020-04-30T21:08:34Z</dcterms:modified>
</cp:coreProperties>
</file>